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</p:sldIdLst>
  <p:sldSz cx="18288000" cy="10287000"/>
  <p:notesSz cx="18288000" cy="10287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654" y="6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600" b="0" i="0">
                <a:solidFill>
                  <a:srgbClr val="F65817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DF0C2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326643"/>
            <a:ext cx="18287999" cy="8960356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424059" y="523512"/>
            <a:ext cx="2600324" cy="552449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74155" y="467287"/>
            <a:ext cx="3352799" cy="66674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600" b="0" i="0">
                <a:solidFill>
                  <a:srgbClr val="F65817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600" b="0" i="0">
                <a:solidFill>
                  <a:srgbClr val="F65817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3/31/2026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600" b="0" i="0">
                <a:solidFill>
                  <a:srgbClr val="F65817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3/31/2026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3/31/2026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005117" y="231222"/>
            <a:ext cx="7266940" cy="23704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600" b="0" i="0">
                <a:solidFill>
                  <a:srgbClr val="F65817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14400" y="2366010"/>
            <a:ext cx="1645920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ts val="6600"/>
              </a:lnSpc>
              <a:spcBef>
                <a:spcPts val="90"/>
              </a:spcBef>
            </a:pPr>
            <a:r>
              <a:rPr sz="6500" b="1" spc="265" dirty="0">
                <a:latin typeface="Arial"/>
                <a:cs typeface="Arial"/>
              </a:rPr>
              <a:t>XL</a:t>
            </a:r>
            <a:r>
              <a:rPr sz="6500" b="1" spc="-75" dirty="0">
                <a:latin typeface="Arial"/>
                <a:cs typeface="Arial"/>
              </a:rPr>
              <a:t> </a:t>
            </a:r>
            <a:r>
              <a:rPr spc="-465" dirty="0"/>
              <a:t>Congreso</a:t>
            </a:r>
            <a:r>
              <a:rPr spc="-505" dirty="0"/>
              <a:t> </a:t>
            </a:r>
            <a:r>
              <a:rPr spc="-480" dirty="0"/>
              <a:t>Nacional</a:t>
            </a:r>
            <a:endParaRPr sz="6500">
              <a:latin typeface="Arial"/>
              <a:cs typeface="Arial"/>
            </a:endParaRPr>
          </a:p>
          <a:p>
            <a:pPr marL="2038985" marR="5080" indent="-1254125">
              <a:lnSpc>
                <a:spcPct val="66600"/>
              </a:lnSpc>
              <a:spcBef>
                <a:spcPts val="1325"/>
              </a:spcBef>
            </a:pPr>
            <a:r>
              <a:rPr spc="-520" dirty="0"/>
              <a:t>de</a:t>
            </a:r>
            <a:r>
              <a:rPr spc="-509" dirty="0"/>
              <a:t> </a:t>
            </a:r>
            <a:r>
              <a:rPr sz="6500" b="1" spc="-270" dirty="0">
                <a:latin typeface="Arial"/>
                <a:cs typeface="Arial"/>
              </a:rPr>
              <a:t>Coordinadores </a:t>
            </a:r>
            <a:r>
              <a:rPr spc="-520" dirty="0"/>
              <a:t>de</a:t>
            </a:r>
            <a:r>
              <a:rPr spc="-515" dirty="0"/>
              <a:t> </a:t>
            </a:r>
            <a:r>
              <a:rPr sz="6500" b="1" spc="-935" dirty="0">
                <a:latin typeface="Arial"/>
                <a:cs typeface="Arial"/>
              </a:rPr>
              <a:t>T</a:t>
            </a:r>
            <a:r>
              <a:rPr sz="6500" b="1" spc="-240" dirty="0">
                <a:latin typeface="Arial"/>
                <a:cs typeface="Arial"/>
              </a:rPr>
              <a:t>r</a:t>
            </a:r>
            <a:r>
              <a:rPr sz="6500" b="1" spc="-245" dirty="0">
                <a:latin typeface="Arial"/>
                <a:cs typeface="Arial"/>
              </a:rPr>
              <a:t>asplan</a:t>
            </a:r>
            <a:r>
              <a:rPr sz="6500" b="1" spc="-295" dirty="0">
                <a:latin typeface="Arial"/>
                <a:cs typeface="Arial"/>
              </a:rPr>
              <a:t>t</a:t>
            </a:r>
            <a:r>
              <a:rPr sz="6500" b="1" spc="-245" dirty="0">
                <a:latin typeface="Arial"/>
                <a:cs typeface="Arial"/>
              </a:rPr>
              <a:t>e</a:t>
            </a:r>
            <a:r>
              <a:rPr sz="6500" b="1" spc="-235" dirty="0">
                <a:latin typeface="Arial"/>
                <a:cs typeface="Arial"/>
              </a:rPr>
              <a:t>s</a:t>
            </a:r>
            <a:endParaRPr sz="65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756171" y="2734712"/>
            <a:ext cx="3515995" cy="1104265"/>
          </a:xfrm>
          <a:prstGeom prst="rect">
            <a:avLst/>
          </a:prstGeom>
        </p:spPr>
        <p:txBody>
          <a:bodyPr vert="horz" wrap="square" lIns="0" tIns="704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55"/>
              </a:spcBef>
            </a:pPr>
            <a:r>
              <a:rPr sz="1950" spc="-110" dirty="0">
                <a:solidFill>
                  <a:srgbClr val="F65817"/>
                </a:solidFill>
                <a:latin typeface="Verdana"/>
                <a:cs typeface="Verdana"/>
              </a:rPr>
              <a:t>Audit</a:t>
            </a:r>
            <a:r>
              <a:rPr lang="es-ES" sz="1950" spc="-110" dirty="0">
                <a:solidFill>
                  <a:srgbClr val="F65817"/>
                </a:solidFill>
                <a:latin typeface="Verdana"/>
                <a:cs typeface="Verdana"/>
              </a:rPr>
              <a:t>o</a:t>
            </a:r>
            <a:r>
              <a:rPr sz="1950" spc="-110" dirty="0" err="1">
                <a:solidFill>
                  <a:srgbClr val="F65817"/>
                </a:solidFill>
                <a:latin typeface="Verdana"/>
                <a:cs typeface="Verdana"/>
              </a:rPr>
              <a:t>rium</a:t>
            </a:r>
            <a:r>
              <a:rPr sz="1950" spc="-180" dirty="0">
                <a:solidFill>
                  <a:srgbClr val="F65817"/>
                </a:solidFill>
                <a:latin typeface="Verdana"/>
                <a:cs typeface="Verdana"/>
              </a:rPr>
              <a:t> </a:t>
            </a:r>
            <a:r>
              <a:rPr sz="1950" spc="-95" dirty="0">
                <a:solidFill>
                  <a:srgbClr val="F65817"/>
                </a:solidFill>
                <a:latin typeface="Verdana"/>
                <a:cs typeface="Verdana"/>
              </a:rPr>
              <a:t>de</a:t>
            </a:r>
            <a:r>
              <a:rPr sz="1950" spc="-175" dirty="0">
                <a:solidFill>
                  <a:srgbClr val="F65817"/>
                </a:solidFill>
                <a:latin typeface="Verdana"/>
                <a:cs typeface="Verdana"/>
              </a:rPr>
              <a:t> </a:t>
            </a:r>
            <a:r>
              <a:rPr sz="1950" spc="-114" dirty="0">
                <a:solidFill>
                  <a:srgbClr val="F65817"/>
                </a:solidFill>
                <a:latin typeface="Verdana"/>
                <a:cs typeface="Verdana"/>
              </a:rPr>
              <a:t>Palma,</a:t>
            </a:r>
            <a:r>
              <a:rPr sz="1950" spc="-180" dirty="0">
                <a:solidFill>
                  <a:srgbClr val="F65817"/>
                </a:solidFill>
                <a:latin typeface="Verdana"/>
                <a:cs typeface="Verdana"/>
              </a:rPr>
              <a:t> </a:t>
            </a:r>
            <a:r>
              <a:rPr sz="1950" b="1" spc="-30" dirty="0">
                <a:solidFill>
                  <a:srgbClr val="F65817"/>
                </a:solidFill>
                <a:latin typeface="Tahoma"/>
                <a:cs typeface="Tahoma"/>
              </a:rPr>
              <a:t>Mallorca</a:t>
            </a:r>
            <a:endParaRPr sz="1950" dirty="0">
              <a:latin typeface="Tahoma"/>
              <a:cs typeface="Tahoma"/>
            </a:endParaRPr>
          </a:p>
          <a:p>
            <a:pPr marL="203835">
              <a:lnSpc>
                <a:spcPct val="100000"/>
              </a:lnSpc>
              <a:spcBef>
                <a:spcPts val="894"/>
              </a:spcBef>
            </a:pPr>
            <a:r>
              <a:rPr sz="4000" b="1" spc="-165" dirty="0">
                <a:solidFill>
                  <a:srgbClr val="F65817"/>
                </a:solidFill>
                <a:latin typeface="Tahoma"/>
                <a:cs typeface="Tahoma"/>
              </a:rPr>
              <a:t>22</a:t>
            </a:r>
            <a:r>
              <a:rPr sz="4000" b="1" spc="-215" dirty="0">
                <a:solidFill>
                  <a:srgbClr val="F65817"/>
                </a:solidFill>
                <a:latin typeface="Tahoma"/>
                <a:cs typeface="Tahoma"/>
              </a:rPr>
              <a:t> </a:t>
            </a:r>
            <a:r>
              <a:rPr sz="4000" b="1" spc="-130" dirty="0">
                <a:solidFill>
                  <a:srgbClr val="F65817"/>
                </a:solidFill>
                <a:latin typeface="Tahoma"/>
                <a:cs typeface="Tahoma"/>
              </a:rPr>
              <a:t>-</a:t>
            </a:r>
            <a:r>
              <a:rPr sz="4000" b="1" spc="-215" dirty="0">
                <a:solidFill>
                  <a:srgbClr val="F65817"/>
                </a:solidFill>
                <a:latin typeface="Tahoma"/>
                <a:cs typeface="Tahoma"/>
              </a:rPr>
              <a:t> </a:t>
            </a:r>
            <a:r>
              <a:rPr sz="4000" b="1" spc="-165" dirty="0">
                <a:solidFill>
                  <a:srgbClr val="F65817"/>
                </a:solidFill>
                <a:latin typeface="Tahoma"/>
                <a:cs typeface="Tahoma"/>
              </a:rPr>
              <a:t>24</a:t>
            </a:r>
            <a:r>
              <a:rPr sz="4000" b="1" spc="-215" dirty="0">
                <a:solidFill>
                  <a:srgbClr val="F65817"/>
                </a:solidFill>
                <a:latin typeface="Tahoma"/>
                <a:cs typeface="Tahoma"/>
              </a:rPr>
              <a:t> </a:t>
            </a:r>
            <a:r>
              <a:rPr sz="4000" b="1" spc="-120" dirty="0">
                <a:solidFill>
                  <a:srgbClr val="F65817"/>
                </a:solidFill>
                <a:latin typeface="Tahoma"/>
                <a:cs typeface="Tahoma"/>
              </a:rPr>
              <a:t>ABRIL</a:t>
            </a:r>
            <a:endParaRPr sz="40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19660" y="764181"/>
            <a:ext cx="6838315" cy="650240"/>
          </a:xfrm>
          <a:prstGeom prst="rect">
            <a:avLst/>
          </a:prstGeom>
        </p:spPr>
        <p:txBody>
          <a:bodyPr vert="horz" wrap="square" lIns="0" tIns="4571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9"/>
              </a:spcBef>
            </a:pPr>
            <a:r>
              <a:rPr sz="2000" b="1" dirty="0">
                <a:solidFill>
                  <a:srgbClr val="F65817"/>
                </a:solidFill>
                <a:latin typeface="Trebuchet MS"/>
                <a:cs typeface="Trebuchet MS"/>
              </a:rPr>
              <a:t>XL</a:t>
            </a:r>
            <a:r>
              <a:rPr sz="2000" b="1" spc="-105" dirty="0">
                <a:solidFill>
                  <a:srgbClr val="F65817"/>
                </a:solidFill>
                <a:latin typeface="Trebuchet MS"/>
                <a:cs typeface="Trebuchet MS"/>
              </a:rPr>
              <a:t> </a:t>
            </a:r>
            <a:r>
              <a:rPr sz="2000" b="1" spc="90" dirty="0">
                <a:solidFill>
                  <a:srgbClr val="F65817"/>
                </a:solidFill>
                <a:latin typeface="Trebuchet MS"/>
                <a:cs typeface="Trebuchet MS"/>
              </a:rPr>
              <a:t>Congreso</a:t>
            </a:r>
            <a:r>
              <a:rPr sz="2000" b="1" spc="-100" dirty="0">
                <a:solidFill>
                  <a:srgbClr val="F65817"/>
                </a:solidFill>
                <a:latin typeface="Trebuchet MS"/>
                <a:cs typeface="Trebuchet MS"/>
              </a:rPr>
              <a:t> </a:t>
            </a:r>
            <a:r>
              <a:rPr sz="2000" b="1" spc="55" dirty="0">
                <a:solidFill>
                  <a:srgbClr val="F65817"/>
                </a:solidFill>
                <a:latin typeface="Trebuchet MS"/>
                <a:cs typeface="Trebuchet MS"/>
              </a:rPr>
              <a:t>Nacional</a:t>
            </a:r>
            <a:r>
              <a:rPr sz="2000" b="1" spc="-105" dirty="0">
                <a:solidFill>
                  <a:srgbClr val="F65817"/>
                </a:solidFill>
                <a:latin typeface="Trebuchet MS"/>
                <a:cs typeface="Trebuchet MS"/>
              </a:rPr>
              <a:t> </a:t>
            </a:r>
            <a:r>
              <a:rPr sz="2000" b="1" dirty="0">
                <a:solidFill>
                  <a:srgbClr val="F65817"/>
                </a:solidFill>
                <a:latin typeface="Trebuchet MS"/>
                <a:cs typeface="Trebuchet MS"/>
              </a:rPr>
              <a:t>de</a:t>
            </a:r>
            <a:r>
              <a:rPr sz="2000" b="1" spc="-100" dirty="0">
                <a:solidFill>
                  <a:srgbClr val="F65817"/>
                </a:solidFill>
                <a:latin typeface="Trebuchet MS"/>
                <a:cs typeface="Trebuchet MS"/>
              </a:rPr>
              <a:t> </a:t>
            </a:r>
            <a:r>
              <a:rPr sz="2000" b="1" spc="60" dirty="0">
                <a:solidFill>
                  <a:srgbClr val="F65817"/>
                </a:solidFill>
                <a:latin typeface="Trebuchet MS"/>
                <a:cs typeface="Trebuchet MS"/>
              </a:rPr>
              <a:t>Coordinadores</a:t>
            </a:r>
            <a:r>
              <a:rPr sz="2000" b="1" spc="-105" dirty="0">
                <a:solidFill>
                  <a:srgbClr val="F65817"/>
                </a:solidFill>
                <a:latin typeface="Trebuchet MS"/>
                <a:cs typeface="Trebuchet MS"/>
              </a:rPr>
              <a:t> </a:t>
            </a:r>
            <a:r>
              <a:rPr sz="2000" b="1" dirty="0">
                <a:solidFill>
                  <a:srgbClr val="F65817"/>
                </a:solidFill>
                <a:latin typeface="Trebuchet MS"/>
                <a:cs typeface="Trebuchet MS"/>
              </a:rPr>
              <a:t>de</a:t>
            </a:r>
            <a:r>
              <a:rPr sz="2000" b="1" spc="-100" dirty="0">
                <a:solidFill>
                  <a:srgbClr val="F65817"/>
                </a:solidFill>
                <a:latin typeface="Trebuchet MS"/>
                <a:cs typeface="Trebuchet MS"/>
              </a:rPr>
              <a:t> </a:t>
            </a:r>
            <a:r>
              <a:rPr sz="2000" b="1" spc="35" dirty="0">
                <a:solidFill>
                  <a:srgbClr val="F65817"/>
                </a:solidFill>
                <a:latin typeface="Trebuchet MS"/>
                <a:cs typeface="Trebuchet MS"/>
              </a:rPr>
              <a:t>Trasplantes</a:t>
            </a:r>
            <a:endParaRPr sz="2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219"/>
              </a:spcBef>
            </a:pPr>
            <a:r>
              <a:rPr sz="1700" dirty="0">
                <a:latin typeface="Lucida Sans Unicode"/>
                <a:cs typeface="Lucida Sans Unicode"/>
              </a:rPr>
              <a:t>22</a:t>
            </a:r>
            <a:r>
              <a:rPr sz="1700" spc="145" dirty="0">
                <a:latin typeface="Lucida Sans Unicode"/>
                <a:cs typeface="Lucida Sans Unicode"/>
              </a:rPr>
              <a:t> </a:t>
            </a:r>
            <a:r>
              <a:rPr sz="1700" spc="75" dirty="0">
                <a:latin typeface="Lucida Sans Unicode"/>
                <a:cs typeface="Lucida Sans Unicode"/>
              </a:rPr>
              <a:t>AL</a:t>
            </a:r>
            <a:r>
              <a:rPr sz="1700" spc="150" dirty="0">
                <a:latin typeface="Lucida Sans Unicode"/>
                <a:cs typeface="Lucida Sans Unicode"/>
              </a:rPr>
              <a:t> </a:t>
            </a:r>
            <a:r>
              <a:rPr sz="1700" dirty="0">
                <a:latin typeface="Lucida Sans Unicode"/>
                <a:cs typeface="Lucida Sans Unicode"/>
              </a:rPr>
              <a:t>24</a:t>
            </a:r>
            <a:r>
              <a:rPr sz="1700" spc="150" dirty="0">
                <a:latin typeface="Lucida Sans Unicode"/>
                <a:cs typeface="Lucida Sans Unicode"/>
              </a:rPr>
              <a:t> </a:t>
            </a:r>
            <a:r>
              <a:rPr sz="1700" spc="125" dirty="0">
                <a:latin typeface="Lucida Sans Unicode"/>
                <a:cs typeface="Lucida Sans Unicode"/>
              </a:rPr>
              <a:t>DE</a:t>
            </a:r>
            <a:r>
              <a:rPr sz="1700" spc="150" dirty="0">
                <a:latin typeface="Lucida Sans Unicode"/>
                <a:cs typeface="Lucida Sans Unicode"/>
              </a:rPr>
              <a:t> </a:t>
            </a:r>
            <a:r>
              <a:rPr sz="1700" spc="165" dirty="0">
                <a:latin typeface="Lucida Sans Unicode"/>
                <a:cs typeface="Lucida Sans Unicode"/>
              </a:rPr>
              <a:t>ABRIL</a:t>
            </a:r>
            <a:r>
              <a:rPr sz="1700" spc="150" dirty="0">
                <a:latin typeface="Lucida Sans Unicode"/>
                <a:cs typeface="Lucida Sans Unicode"/>
              </a:rPr>
              <a:t> </a:t>
            </a:r>
            <a:r>
              <a:rPr sz="1700" spc="125" dirty="0">
                <a:latin typeface="Lucida Sans Unicode"/>
                <a:cs typeface="Lucida Sans Unicode"/>
              </a:rPr>
              <a:t>DE</a:t>
            </a:r>
            <a:r>
              <a:rPr sz="1700" spc="150" dirty="0">
                <a:latin typeface="Lucida Sans Unicode"/>
                <a:cs typeface="Lucida Sans Unicode"/>
              </a:rPr>
              <a:t> </a:t>
            </a:r>
            <a:r>
              <a:rPr sz="1700" spc="60" dirty="0">
                <a:latin typeface="Lucida Sans Unicode"/>
                <a:cs typeface="Lucida Sans Unicode"/>
              </a:rPr>
              <a:t>2026,</a:t>
            </a:r>
            <a:r>
              <a:rPr sz="1700" spc="150" dirty="0">
                <a:latin typeface="Lucida Sans Unicode"/>
                <a:cs typeface="Lucida Sans Unicode"/>
              </a:rPr>
              <a:t> </a:t>
            </a:r>
            <a:r>
              <a:rPr sz="1700" spc="135" dirty="0">
                <a:latin typeface="Lucida Sans Unicode"/>
                <a:cs typeface="Lucida Sans Unicode"/>
              </a:rPr>
              <a:t>MALLORCA</a:t>
            </a:r>
            <a:endParaRPr sz="1700">
              <a:latin typeface="Lucida Sans Unicode"/>
              <a:cs typeface="Lucida Sans Unicode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7999" cy="20954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10056296"/>
            <a:ext cx="18287999" cy="230703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474415" y="8627777"/>
            <a:ext cx="2389699" cy="125729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34</Words>
  <Application>Microsoft Office PowerPoint</Application>
  <PresentationFormat>Personalizado</PresentationFormat>
  <Paragraphs>6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9" baseType="lpstr">
      <vt:lpstr>Arial</vt:lpstr>
      <vt:lpstr>Calibri</vt:lpstr>
      <vt:lpstr>Lucida Sans Unicode</vt:lpstr>
      <vt:lpstr>Tahoma</vt:lpstr>
      <vt:lpstr>Trebuchet MS</vt:lpstr>
      <vt:lpstr>Verdana</vt:lpstr>
      <vt:lpstr>Office Theme</vt:lpstr>
      <vt:lpstr>XL Congreso Nacional de Coordinadores de Trasplantes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 CONGRESO DE DERECHOS DE LOS ANIMALES</dc:title>
  <dc:creator>DIANA PALOMINO SALVA</dc:creator>
  <cp:keywords>DAG0d25I6HQ,BADs8jqi_ps,0</cp:keywords>
  <cp:lastModifiedBy>S22DIGITAL02</cp:lastModifiedBy>
  <cp:revision>1</cp:revision>
  <dcterms:created xsi:type="dcterms:W3CDTF">2026-01-28T11:20:30Z</dcterms:created>
  <dcterms:modified xsi:type="dcterms:W3CDTF">2026-03-31T15:07:42Z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2026-01-28T00:00:00Z</vt:filetime>
  </property>
  <property fmtid="{D5CDD505-2E9C-101B-9397-08002B2CF9AE}" pid="3" name="Creator">
    <vt:lpwstr>Canva</vt:lpwstr>
  </property>
  <property fmtid="{D5CDD505-2E9C-101B-9397-08002B2CF9AE}" pid="4" name="LastSaved">
    <vt:filetime>2026-01-28T00:00:00Z</vt:filetime>
  </property>
  <property fmtid="{D5CDD505-2E9C-101B-9397-08002B2CF9AE}" pid="5" name="Producer">
    <vt:lpwstr>Canva</vt:lpwstr>
  </property>
</Properties>
</file>